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75" r:id="rId9"/>
    <p:sldId id="261" r:id="rId10"/>
    <p:sldId id="267" r:id="rId11"/>
    <p:sldId id="270" r:id="rId12"/>
    <p:sldId id="271" r:id="rId13"/>
    <p:sldId id="273" r:id="rId14"/>
    <p:sldId id="274" r:id="rId15"/>
    <p:sldId id="276" r:id="rId16"/>
    <p:sldId id="277" r:id="rId17"/>
    <p:sldId id="278" r:id="rId18"/>
    <p:sldId id="283" r:id="rId19"/>
    <p:sldId id="279" r:id="rId20"/>
    <p:sldId id="280" r:id="rId21"/>
    <p:sldId id="281" r:id="rId22"/>
    <p:sldId id="284" r:id="rId23"/>
    <p:sldId id="285" r:id="rId24"/>
    <p:sldId id="282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7433" autoAdjust="0"/>
    <p:restoredTop sz="94660"/>
  </p:normalViewPr>
  <p:slideViewPr>
    <p:cSldViewPr>
      <p:cViewPr>
        <p:scale>
          <a:sx n="120" d="100"/>
          <a:sy n="120" d="100"/>
        </p:scale>
        <p:origin x="-84" y="-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487B-5CE3-4861-B614-715860D3BFBF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A440A-5DC5-429A-B7E8-01ACCF61B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8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3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1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6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8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68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72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80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76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9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23359-FDEB-4BED-BC41-0178A9843B7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00394-B1EC-4397-870A-4A53C1CE7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9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Алтайская краевая детская библиотека им. Н.К. Крупской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63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21064220">
            <a:off x="413467" y="4218230"/>
            <a:ext cx="827042" cy="310966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 rot="21064220">
            <a:off x="5671243" y="4290237"/>
            <a:ext cx="827042" cy="310966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 rot="21064220">
            <a:off x="1997643" y="4286712"/>
            <a:ext cx="827042" cy="310966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21060419">
            <a:off x="409029" y="419657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13951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60419">
            <a:off x="2002075" y="425752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979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060419">
            <a:off x="5675675" y="428431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4802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38519" y="580389"/>
            <a:ext cx="2309546" cy="4449036"/>
            <a:chOff x="6960788" y="-308570"/>
            <a:chExt cx="3641834" cy="69246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9" t="7222" r="34655" b="14612"/>
            <a:stretch/>
          </p:blipFill>
          <p:spPr bwMode="auto">
            <a:xfrm>
              <a:off x="7154730" y="-12549"/>
              <a:ext cx="3253950" cy="633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58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7" r="28480"/>
            <a:stretch/>
          </p:blipFill>
          <p:spPr bwMode="auto">
            <a:xfrm>
              <a:off x="6960788" y="-308570"/>
              <a:ext cx="3641834" cy="6924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124521" y="627534"/>
            <a:ext cx="2359247" cy="4401891"/>
            <a:chOff x="-262493" y="-232982"/>
            <a:chExt cx="3641834" cy="692467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73" t="7375" r="35000" b="15843"/>
            <a:stretch/>
          </p:blipFill>
          <p:spPr bwMode="auto">
            <a:xfrm>
              <a:off x="-60893" y="97007"/>
              <a:ext cx="3218096" cy="62249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58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7" r="28480"/>
            <a:stretch/>
          </p:blipFill>
          <p:spPr bwMode="auto">
            <a:xfrm>
              <a:off x="-262493" y="-232982"/>
              <a:ext cx="3641834" cy="6924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3745"/>
            <a:ext cx="1835696" cy="244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9658" b="7322"/>
          <a:stretch/>
        </p:blipFill>
        <p:spPr bwMode="auto">
          <a:xfrm>
            <a:off x="5530886" y="2396359"/>
            <a:ext cx="1923643" cy="235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67823" y="114019"/>
            <a:ext cx="225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книжный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Up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6320" y="113745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КешаСтеша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72845" y="1419622"/>
            <a:ext cx="19914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Студия</a:t>
            </a:r>
          </a:p>
          <a:p>
            <a:pPr algn="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«Разноцветный</a:t>
            </a:r>
          </a:p>
          <a:p>
            <a:pPr algn="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мир»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57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Алтайская краевая детская библиотека им. Н.К. Крупской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33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635896" y="195486"/>
            <a:ext cx="5544616" cy="504056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427984" y="26749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Проектная деятельность</a:t>
            </a:r>
            <a:endParaRPr lang="ru-RU" sz="20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 rot="10800000">
            <a:off x="3007240" y="51471"/>
            <a:ext cx="1060704" cy="91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4120792"/>
            <a:ext cx="40092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Президентских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грантов</a:t>
            </a:r>
          </a:p>
          <a:p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Выпущены книга (1000 экз.), аудиокнига и настольная игра</a:t>
            </a:r>
            <a:endParaRPr lang="ru-RU" sz="16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982293"/>
            <a:ext cx="442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 Губернатора Алтайского края в сфере культуры</a:t>
            </a:r>
          </a:p>
          <a:p>
            <a:pPr algn="r"/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Мероприятиями проекта охвачены более 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6,4 </a:t>
            </a:r>
            <a:r>
              <a:rPr lang="ru-RU" sz="16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9478"/>
          <a:stretch/>
        </p:blipFill>
        <p:spPr bwMode="auto">
          <a:xfrm>
            <a:off x="4499992" y="915566"/>
            <a:ext cx="4427800" cy="300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Санкина\ГРАНТЫ\2020 Котовщикова\картинка проек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2067"/>
            <a:ext cx="4009298" cy="300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514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3147814"/>
            <a:ext cx="26123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Образование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Высшее библ. – 12</a:t>
            </a:r>
          </a:p>
          <a:p>
            <a:r>
              <a:rPr lang="ru-RU" sz="2400" dirty="0" smtClean="0"/>
              <a:t>Высшее – 6</a:t>
            </a:r>
          </a:p>
          <a:p>
            <a:r>
              <a:rPr lang="ru-RU" sz="2400" dirty="0" smtClean="0"/>
              <a:t>с/с библ. - 1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81564" y="3147814"/>
            <a:ext cx="2844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Стаж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От 3 до 10 лет – 1</a:t>
            </a:r>
          </a:p>
          <a:p>
            <a:r>
              <a:rPr lang="ru-RU" sz="2400" dirty="0" smtClean="0"/>
              <a:t>От 10 до 25 лет – 8</a:t>
            </a:r>
          </a:p>
          <a:p>
            <a:r>
              <a:rPr lang="ru-RU" sz="2400" dirty="0" smtClean="0"/>
              <a:t>От 26 до 47 лет – 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832" y="1148291"/>
            <a:ext cx="2766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Возраст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От 35 до 55 лет – 10</a:t>
            </a:r>
          </a:p>
          <a:p>
            <a:r>
              <a:rPr lang="ru-RU" sz="2400" dirty="0" smtClean="0"/>
              <a:t>От 55 до 69 лет –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1760" y="467549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персонал – 19 чел.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59632" y="3129098"/>
            <a:ext cx="2828342" cy="160709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90001" y="3110382"/>
            <a:ext cx="2896759" cy="160709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8270" y="987574"/>
            <a:ext cx="2857640" cy="160709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Алтайская краевая детская библиотека им. Н.К. Крупской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63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Алтайская краевая детская библиотека им. Н.К. Крупской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73199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г. – 7244 чел.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26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Алтайская краевая детская библиотека им. Н.К. Крупской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63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Алтайская краевая детская библиотека им. Н.К. Крупской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63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Алтайская краевая детская библиотека им. Н.К. Крупско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639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7149</TotalTime>
  <Words>110</Words>
  <Application>Microsoft Office PowerPoint</Application>
  <PresentationFormat>Экран (16:9)</PresentationFormat>
  <Paragraphs>26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РГБМ</dc:title>
  <dc:creator>user</dc:creator>
  <cp:lastModifiedBy>user</cp:lastModifiedBy>
  <cp:revision>183</cp:revision>
  <dcterms:created xsi:type="dcterms:W3CDTF">2019-04-12T08:28:39Z</dcterms:created>
  <dcterms:modified xsi:type="dcterms:W3CDTF">2023-11-03T10:05:27Z</dcterms:modified>
</cp:coreProperties>
</file>